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6" r:id="rId6"/>
    <p:sldId id="289" r:id="rId7"/>
    <p:sldId id="274" r:id="rId8"/>
    <p:sldId id="262" r:id="rId9"/>
    <p:sldId id="263" r:id="rId10"/>
    <p:sldId id="264" r:id="rId11"/>
    <p:sldId id="285" r:id="rId12"/>
    <p:sldId id="273" r:id="rId13"/>
    <p:sldId id="291" r:id="rId14"/>
    <p:sldId id="290" r:id="rId15"/>
    <p:sldId id="268" r:id="rId16"/>
    <p:sldId id="266" r:id="rId17"/>
    <p:sldId id="265" r:id="rId18"/>
    <p:sldId id="267" r:id="rId19"/>
    <p:sldId id="269" r:id="rId20"/>
    <p:sldId id="270" r:id="rId21"/>
    <p:sldId id="271" r:id="rId22"/>
    <p:sldId id="296" r:id="rId23"/>
    <p:sldId id="276" r:id="rId24"/>
    <p:sldId id="275" r:id="rId25"/>
    <p:sldId id="272" r:id="rId26"/>
    <p:sldId id="277" r:id="rId27"/>
    <p:sldId id="278" r:id="rId28"/>
    <p:sldId id="279" r:id="rId29"/>
    <p:sldId id="281" r:id="rId30"/>
    <p:sldId id="282" r:id="rId31"/>
    <p:sldId id="261" r:id="rId32"/>
    <p:sldId id="283" r:id="rId33"/>
    <p:sldId id="288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854FC-8222-4BB0-B7EE-D7F083645428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94C41-0716-477E-977D-D12110A0CB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8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94C41-0716-477E-977D-D12110A0CB4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3A030B2-1D64-4878-9F27-FEC91C532082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887C7-83C3-43E5-978D-FB57EA282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to the world of watching how the USA went from 13 colonies to 50 states. Sit back and enjoy!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“Remember the Alamo!”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Mexicans kill about 180 Americans at the Alamo</a:t>
            </a:r>
          </a:p>
          <a:p>
            <a:r>
              <a:rPr lang="en-US" dirty="0" smtClean="0"/>
              <a:t>Americans in Texas ready to fight for freedom</a:t>
            </a:r>
          </a:p>
          <a:p>
            <a:r>
              <a:rPr lang="en-US" sz="2400" dirty="0" smtClean="0"/>
              <a:t>1836 Texas gets freedom and becomes the “Lone Star” State (USA won’t accept as a state)</a:t>
            </a:r>
          </a:p>
          <a:p>
            <a:endParaRPr lang="en-US" sz="2400" dirty="0" smtClean="0"/>
          </a:p>
          <a:p>
            <a:r>
              <a:rPr lang="en-US" dirty="0" smtClean="0"/>
              <a:t>Why not? ________</a:t>
            </a:r>
            <a:endParaRPr lang="en-US" dirty="0"/>
          </a:p>
        </p:txBody>
      </p:sp>
      <p:pic>
        <p:nvPicPr>
          <p:cNvPr id="4" name="Picture 3" descr="AlamoTo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276600"/>
            <a:ext cx="3676650" cy="275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Mexican-American War 1846-48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USA greedy again, wanting more land! Remember War of 1812??????</a:t>
            </a:r>
          </a:p>
          <a:p>
            <a:r>
              <a:rPr lang="en-US" sz="2800" dirty="0" smtClean="0"/>
              <a:t>By winning this war, we got California + 6 other states</a:t>
            </a:r>
          </a:p>
        </p:txBody>
      </p:sp>
      <p:pic>
        <p:nvPicPr>
          <p:cNvPr id="4" name="Picture 3" descr="mexican 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724" y="3581400"/>
            <a:ext cx="3598076" cy="2787649"/>
          </a:xfrm>
          <a:prstGeom prst="rect">
            <a:avLst/>
          </a:prstGeom>
        </p:spPr>
      </p:pic>
      <p:pic>
        <p:nvPicPr>
          <p:cNvPr id="5" name="Picture 4" descr="mexican wa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352800"/>
            <a:ext cx="4470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Trail and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first, missionaries wanted to spread Christianity to the Natives living out west, so they moved West</a:t>
            </a:r>
            <a:endParaRPr lang="en-US" dirty="0"/>
          </a:p>
        </p:txBody>
      </p:sp>
      <p:pic>
        <p:nvPicPr>
          <p:cNvPr id="4" name="Picture 3" descr="oregon tra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946699"/>
            <a:ext cx="4038600" cy="2844501"/>
          </a:xfrm>
          <a:prstGeom prst="rect">
            <a:avLst/>
          </a:prstGeom>
        </p:spPr>
      </p:pic>
      <p:pic>
        <p:nvPicPr>
          <p:cNvPr id="5" name="Picture 4" descr="oregon-trail.g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895600"/>
            <a:ext cx="349891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Western Expansion,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Recap:1790 – 4 million people, 13 states</a:t>
            </a:r>
          </a:p>
          <a:p>
            <a:r>
              <a:rPr lang="en-US" dirty="0" smtClean="0"/>
              <a:t>             1820 – almost 10 million people and 24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Helps 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Transportation</a:t>
            </a:r>
          </a:p>
          <a:p>
            <a:endParaRPr lang="en-US" dirty="0" smtClean="0"/>
          </a:p>
          <a:p>
            <a:r>
              <a:rPr lang="en-US" dirty="0" smtClean="0"/>
              <a:t>2. Communication</a:t>
            </a:r>
          </a:p>
          <a:p>
            <a:endParaRPr lang="en-US" dirty="0" smtClean="0"/>
          </a:p>
          <a:p>
            <a:r>
              <a:rPr lang="en-US" dirty="0" smtClean="0"/>
              <a:t>3. Better Tools and Equipment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Better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Easier and quicker to move both people and stuff from place to place thanks to the following four:</a:t>
            </a:r>
          </a:p>
          <a:p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Canals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Steamboats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Railroads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Trails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Canals – a man made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first canal, Erie Canal,  is built connecting Hudson River with the Great Lakes (400 m)</a:t>
            </a:r>
            <a:endParaRPr lang="en-US" dirty="0"/>
          </a:p>
        </p:txBody>
      </p:sp>
      <p:pic>
        <p:nvPicPr>
          <p:cNvPr id="4" name="Picture 3" descr="Erie-Canal-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3886200" cy="2593155"/>
          </a:xfrm>
          <a:prstGeom prst="rect">
            <a:avLst/>
          </a:prstGeom>
        </p:spPr>
      </p:pic>
      <p:pic>
        <p:nvPicPr>
          <p:cNvPr id="5" name="Picture 4" descr="Map erie can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971800"/>
            <a:ext cx="411480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Power – easier than man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Steam power made it easier to buy and sell your goods to other towns.  Flatboats were unable to go upstream</a:t>
            </a:r>
            <a:r>
              <a:rPr lang="en-US" dirty="0" smtClean="0"/>
              <a:t>.   </a:t>
            </a:r>
            <a:endParaRPr lang="en-US" dirty="0"/>
          </a:p>
        </p:txBody>
      </p:sp>
      <p:pic>
        <p:nvPicPr>
          <p:cNvPr id="4" name="Picture 3" descr="fulton steam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3441114" cy="2590800"/>
          </a:xfrm>
          <a:prstGeom prst="rect">
            <a:avLst/>
          </a:prstGeom>
        </p:spPr>
      </p:pic>
      <p:pic>
        <p:nvPicPr>
          <p:cNvPr id="5" name="Picture 4" descr="steamen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590800"/>
            <a:ext cx="3590925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41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Fulton invents Steamboat in 1807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Railroads – </a:t>
            </a:r>
            <a:r>
              <a:rPr lang="en-US" dirty="0" err="1" smtClean="0"/>
              <a:t>chooo</a:t>
            </a:r>
            <a:r>
              <a:rPr lang="en-US" dirty="0" smtClean="0"/>
              <a:t> </a:t>
            </a:r>
            <a:r>
              <a:rPr lang="en-US" dirty="0" err="1" smtClean="0"/>
              <a:t>choooo</a:t>
            </a:r>
            <a:r>
              <a:rPr lang="en-US" dirty="0" smtClean="0"/>
              <a:t>. All aboard!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you can travel to CA in 6 days instead of 6 months</a:t>
            </a:r>
            <a:endParaRPr lang="en-US" dirty="0"/>
          </a:p>
        </p:txBody>
      </p:sp>
      <p:pic>
        <p:nvPicPr>
          <p:cNvPr id="4" name="Picture 3" descr="railr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438400"/>
            <a:ext cx="2695074" cy="2646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Faster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Telegraph is first; telephone is later (1875 by Alexander Graham Bell)</a:t>
            </a:r>
            <a:endParaRPr lang="en-US" dirty="0"/>
          </a:p>
        </p:txBody>
      </p:sp>
      <p:pic>
        <p:nvPicPr>
          <p:cNvPr id="4" name="Picture 3" descr="telegrap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60" y="2667000"/>
            <a:ext cx="3687806" cy="2743200"/>
          </a:xfrm>
          <a:prstGeom prst="rect">
            <a:avLst/>
          </a:prstGeom>
        </p:spPr>
      </p:pic>
      <p:pic>
        <p:nvPicPr>
          <p:cNvPr id="5" name="Picture 4" descr="union-telegraph-l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90800"/>
            <a:ext cx="38862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5410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Telegraph by land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Jefferson becomes the 3</a:t>
            </a:r>
            <a:r>
              <a:rPr lang="en-US" baseline="30000" dirty="0" smtClean="0"/>
              <a:t>rd</a:t>
            </a:r>
            <a:r>
              <a:rPr lang="en-US" dirty="0" smtClean="0"/>
              <a:t> president (1800-1808)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he famous for?</a:t>
            </a:r>
            <a:endParaRPr lang="en-US" dirty="0"/>
          </a:p>
        </p:txBody>
      </p:sp>
      <p:pic>
        <p:nvPicPr>
          <p:cNvPr id="4" name="Picture 3" descr="tjeffers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2362200" cy="3028950"/>
          </a:xfrm>
          <a:prstGeom prst="rect">
            <a:avLst/>
          </a:prstGeom>
        </p:spPr>
      </p:pic>
      <p:pic>
        <p:nvPicPr>
          <p:cNvPr id="5" name="Picture 4" descr="thomas_jeff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86000"/>
            <a:ext cx="4748669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Telegraph p.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Wires even laid across the big Atlantic Ocean</a:t>
            </a:r>
            <a:endParaRPr lang="en-US" dirty="0"/>
          </a:p>
        </p:txBody>
      </p:sp>
      <p:pic>
        <p:nvPicPr>
          <p:cNvPr id="4" name="Picture 3" descr="cable in atlan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362200"/>
            <a:ext cx="4506049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486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by water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Better Farm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Made farming so much easier to do</a:t>
            </a:r>
            <a:endParaRPr lang="en-US" dirty="0"/>
          </a:p>
        </p:txBody>
      </p:sp>
      <p:pic>
        <p:nvPicPr>
          <p:cNvPr id="4" name="Picture 3" descr="wood p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38400"/>
            <a:ext cx="3657600" cy="2438400"/>
          </a:xfrm>
          <a:prstGeom prst="rect">
            <a:avLst/>
          </a:prstGeom>
        </p:spPr>
      </p:pic>
      <p:pic>
        <p:nvPicPr>
          <p:cNvPr id="5" name="Picture 4" descr="iron p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362200"/>
            <a:ext cx="4000500" cy="2656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0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Wood plow is replaced by….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18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….. the iron plow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Gin discovered in 1793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smtClean="0"/>
              <a:t>pound of cotton a day compared to 50 pounds a day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399"/>
            <a:ext cx="3352800" cy="27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– We’re coming to America!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 land in the west, more job opportunities, and freedom of religion</a:t>
            </a:r>
            <a:endParaRPr lang="en-US" dirty="0"/>
          </a:p>
        </p:txBody>
      </p:sp>
      <p:pic>
        <p:nvPicPr>
          <p:cNvPr id="4" name="Picture 3" descr="statue-lib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14600"/>
            <a:ext cx="5533451" cy="346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Manifest Destiny  - God wants us to control the entire continent!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how fast we went from 13 colonies to…</a:t>
            </a:r>
            <a:endParaRPr lang="en-US" dirty="0"/>
          </a:p>
        </p:txBody>
      </p:sp>
      <p:pic>
        <p:nvPicPr>
          <p:cNvPr id="4" name="Picture 3" descr="manfes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09800"/>
            <a:ext cx="58166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Removal Act of 1830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settlers moving in….meaning Indians forced out</a:t>
            </a:r>
            <a:endParaRPr lang="en-US" dirty="0"/>
          </a:p>
        </p:txBody>
      </p:sp>
      <p:pic>
        <p:nvPicPr>
          <p:cNvPr id="4" name="Picture 3" descr="Trail of Tears Winter M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75668"/>
            <a:ext cx="4191000" cy="2882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3: Important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Lewis and Clark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Robert Fulton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Andrew Jackson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Zachary Taylor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Zebulon Pike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Levi Strauss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Benjamin Banneker</a:t>
            </a:r>
          </a:p>
          <a:p>
            <a:pPr marL="514350" indent="-514350">
              <a:buAutoNum type="arabicPeriod" startAt="7"/>
            </a:pPr>
            <a:r>
              <a:rPr lang="en-US" dirty="0" err="1" smtClean="0"/>
              <a:t>Sacajewea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and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President Jefferson asked them to go and explore the land from LA Purchase; took almost 3 years to go to the Pacific Ocean and back using mostly rivers</a:t>
            </a:r>
            <a:endParaRPr lang="en-US" dirty="0"/>
          </a:p>
        </p:txBody>
      </p:sp>
      <p:pic>
        <p:nvPicPr>
          <p:cNvPr id="4" name="Picture 3" descr="lewis and cl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124200"/>
            <a:ext cx="2514600" cy="2822994"/>
          </a:xfrm>
          <a:prstGeom prst="rect">
            <a:avLst/>
          </a:prstGeom>
        </p:spPr>
      </p:pic>
      <p:pic>
        <p:nvPicPr>
          <p:cNvPr id="5" name="Picture 4" descr="lewis and clark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895600"/>
            <a:ext cx="3529761" cy="2895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Fulton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Steam power running steamboat and trains</a:t>
            </a:r>
            <a:endParaRPr lang="en-US" dirty="0"/>
          </a:p>
        </p:txBody>
      </p:sp>
      <p:pic>
        <p:nvPicPr>
          <p:cNvPr id="4" name="Picture 3" descr="fulton steam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3744742" cy="2819400"/>
          </a:xfrm>
          <a:prstGeom prst="rect">
            <a:avLst/>
          </a:prstGeom>
        </p:spPr>
      </p:pic>
      <p:pic>
        <p:nvPicPr>
          <p:cNvPr id="5" name="Picture 4" descr="Robert_Fulton_grav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362199"/>
            <a:ext cx="2895600" cy="3230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63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1807, this boat changed America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so smart!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Zachary Taylor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War hero of the Mexican War 1846-48</a:t>
            </a:r>
          </a:p>
          <a:p>
            <a:r>
              <a:rPr lang="en-US" dirty="0" smtClean="0"/>
              <a:t>Guess what he later became?  </a:t>
            </a:r>
            <a:endParaRPr lang="en-US" dirty="0"/>
          </a:p>
        </p:txBody>
      </p:sp>
      <p:pic>
        <p:nvPicPr>
          <p:cNvPr id="4" name="Picture 3" descr="zachary tay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2421467" cy="2971800"/>
          </a:xfrm>
          <a:prstGeom prst="rect">
            <a:avLst/>
          </a:prstGeom>
        </p:spPr>
      </p:pic>
      <p:pic>
        <p:nvPicPr>
          <p:cNvPr id="5" name="Picture 4" descr="zachary taylo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819400"/>
            <a:ext cx="4114800" cy="3157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79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they said I wasn’t a smart man!  Ha </a:t>
            </a:r>
            <a:r>
              <a:rPr lang="en-US" dirty="0" err="1" smtClean="0"/>
              <a:t>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 (1803)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$15 million the USA doubled in land size</a:t>
            </a:r>
          </a:p>
          <a:p>
            <a:r>
              <a:rPr lang="en-US" dirty="0" smtClean="0"/>
              <a:t>Napoleon of France needed the $$ fighting war with GB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uisiana purc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19399"/>
            <a:ext cx="4361381" cy="27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Zebulon Pike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was he famous for?</a:t>
            </a:r>
            <a:endParaRPr lang="en-US" dirty="0"/>
          </a:p>
        </p:txBody>
      </p:sp>
      <p:pic>
        <p:nvPicPr>
          <p:cNvPr id="4" name="Picture 3" descr="p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3086608" cy="3543300"/>
          </a:xfrm>
          <a:prstGeom prst="rect">
            <a:avLst/>
          </a:prstGeom>
        </p:spPr>
      </p:pic>
      <p:pic>
        <p:nvPicPr>
          <p:cNvPr id="5" name="Picture 4" descr="pike honor ro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438399"/>
            <a:ext cx="4095834" cy="3540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Pike’s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Lt. Zebulon Pike was exploring West into Colorado</a:t>
            </a:r>
            <a:endParaRPr lang="en-US" dirty="0"/>
          </a:p>
        </p:txBody>
      </p:sp>
      <p:pic>
        <p:nvPicPr>
          <p:cNvPr id="4" name="Picture 3" descr="pikes-peak-colorado-col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157" y="3429000"/>
            <a:ext cx="3188843" cy="2480920"/>
          </a:xfrm>
          <a:prstGeom prst="rect">
            <a:avLst/>
          </a:prstGeom>
        </p:spPr>
      </p:pic>
      <p:pic>
        <p:nvPicPr>
          <p:cNvPr id="5" name="Picture 4" descr="pikes p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590800"/>
            <a:ext cx="3442771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 Strauss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probably wear them.  The cowboys loved them.</a:t>
            </a:r>
            <a:endParaRPr lang="en-US" dirty="0"/>
          </a:p>
        </p:txBody>
      </p:sp>
      <p:pic>
        <p:nvPicPr>
          <p:cNvPr id="4" name="Picture 3" descr="lev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0"/>
            <a:ext cx="3429000" cy="3500438"/>
          </a:xfrm>
          <a:prstGeom prst="rect">
            <a:avLst/>
          </a:prstGeom>
        </p:spPr>
      </p:pic>
      <p:pic>
        <p:nvPicPr>
          <p:cNvPr id="5" name="Picture 4" descr="le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438400"/>
            <a:ext cx="308807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Chicks dig this look too!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Banneker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helped design our nation’s capital city</a:t>
            </a:r>
            <a:endParaRPr lang="en-US" dirty="0"/>
          </a:p>
        </p:txBody>
      </p:sp>
      <p:pic>
        <p:nvPicPr>
          <p:cNvPr id="4" name="Picture 3" descr="banne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09799"/>
            <a:ext cx="2667000" cy="3987209"/>
          </a:xfrm>
          <a:prstGeom prst="rect">
            <a:avLst/>
          </a:prstGeom>
        </p:spPr>
      </p:pic>
      <p:pic>
        <p:nvPicPr>
          <p:cNvPr id="5" name="Picture 4" descr="banneke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100" y="2362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Sacajawea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Shoshone woman was the interpreter and guide to help Lewis and Clark cross over the West to the Pacific Ocean.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1242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95600"/>
            <a:ext cx="1619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295019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5943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more statutes of me in USA than any president!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great General from the War of ____ who later went on to become our _____ president.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365686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34588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Washington, DC (1800)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1790, GW said the nation’s capital will move from Philadelphia </a:t>
            </a:r>
          </a:p>
          <a:p>
            <a:r>
              <a:rPr lang="en-US" dirty="0" smtClean="0"/>
              <a:t>John Adams was the 1</a:t>
            </a:r>
            <a:r>
              <a:rPr lang="en-US" baseline="30000" dirty="0" smtClean="0"/>
              <a:t>st</a:t>
            </a:r>
            <a:r>
              <a:rPr lang="en-US" dirty="0" smtClean="0"/>
              <a:t> president to live in the White House</a:t>
            </a:r>
          </a:p>
          <a:p>
            <a:r>
              <a:rPr lang="en-US" dirty="0" smtClean="0"/>
              <a:t>Benjamin Banneker finished the design of the 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of Washington, DC</a:t>
            </a:r>
            <a:endParaRPr lang="en-US" dirty="0"/>
          </a:p>
        </p:txBody>
      </p:sp>
      <p:pic>
        <p:nvPicPr>
          <p:cNvPr id="4" name="Content Placeholder 3" descr="washington-dc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55" y="1527175"/>
            <a:ext cx="590697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Washington, DC   p. 2</a:t>
            </a:r>
            <a:endParaRPr lang="en-US" dirty="0"/>
          </a:p>
        </p:txBody>
      </p:sp>
      <p:pic>
        <p:nvPicPr>
          <p:cNvPr id="4" name="Content Placeholder 3" descr="washington d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God wants us to expand across the entire continent</a:t>
            </a:r>
            <a:endParaRPr lang="en-US" dirty="0"/>
          </a:p>
        </p:txBody>
      </p:sp>
      <p:pic>
        <p:nvPicPr>
          <p:cNvPr id="4" name="Picture 3" descr="manifestdest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43199"/>
            <a:ext cx="4648200" cy="336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3352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Angel Columbia leading the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Gold Rush (1849)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Gold was found in 1848, so many pioneers headed westward in 1849  (called the 49ers)</a:t>
            </a:r>
            <a:endParaRPr lang="en-US" dirty="0"/>
          </a:p>
        </p:txBody>
      </p:sp>
      <p:pic>
        <p:nvPicPr>
          <p:cNvPr id="4" name="Picture 3" descr="california miners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3657600" cy="2858900"/>
          </a:xfrm>
          <a:prstGeom prst="rect">
            <a:avLst/>
          </a:prstGeom>
        </p:spPr>
      </p:pic>
      <p:pic>
        <p:nvPicPr>
          <p:cNvPr id="5" name="Picture 4" descr="ca-gold-rush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971800"/>
            <a:ext cx="3505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Mexico got its independence from Spain in 1821</a:t>
            </a:r>
          </a:p>
          <a:p>
            <a:r>
              <a:rPr lang="en-US" sz="2400" dirty="0" smtClean="0"/>
              <a:t>Encouraged Americans to live in Texas (part of Mexico)</a:t>
            </a:r>
          </a:p>
          <a:p>
            <a:r>
              <a:rPr lang="en-US" sz="2800" dirty="0" smtClean="0"/>
              <a:t>Rules to follow: No slavery was allowed; Americans must learn Spanish; Americans not happy in TX mad; fight will be on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Lone Star State Of Texas Neon Beer 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733800"/>
            <a:ext cx="2753777" cy="231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686</TotalTime>
  <Words>765</Words>
  <Application>Microsoft Office PowerPoint</Application>
  <PresentationFormat>On-screen Show (4:3)</PresentationFormat>
  <Paragraphs>109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Westward Expansion</vt:lpstr>
      <vt:lpstr>Thomas Jefferson becomes the 3rd president (1800-1808)</vt:lpstr>
      <vt:lpstr>Louisiana Purchase (1803)</vt:lpstr>
      <vt:lpstr>Washington, DC (1800)</vt:lpstr>
      <vt:lpstr>Aerial of Washington, DC</vt:lpstr>
      <vt:lpstr>Washington, DC   p. 2</vt:lpstr>
      <vt:lpstr>Manifest Destiny</vt:lpstr>
      <vt:lpstr>California Gold Rush (1849)</vt:lpstr>
      <vt:lpstr>Texas </vt:lpstr>
      <vt:lpstr>“Remember the Alamo!”</vt:lpstr>
      <vt:lpstr>Mexican-American War 1846-48</vt:lpstr>
      <vt:lpstr>Oregon Trail and others</vt:lpstr>
      <vt:lpstr>More Western Expansion, Part 2</vt:lpstr>
      <vt:lpstr>Technology Helps Westward Expansion</vt:lpstr>
      <vt:lpstr>1. Better Transportation</vt:lpstr>
      <vt:lpstr> Canals – a man made river</vt:lpstr>
      <vt:lpstr>Steam Power – easier than man power</vt:lpstr>
      <vt:lpstr>Railroads – chooo choooo. All aboard! </vt:lpstr>
      <vt:lpstr>2. Faster Communication</vt:lpstr>
      <vt:lpstr>Telegraph p. 2</vt:lpstr>
      <vt:lpstr>3. Better Farm Equipment</vt:lpstr>
      <vt:lpstr>Cotton Gin discovered in 1793</vt:lpstr>
      <vt:lpstr>Immigration – We’re coming to America! </vt:lpstr>
      <vt:lpstr>   Manifest Destiny  - God wants us to control the entire continent! </vt:lpstr>
      <vt:lpstr>Indian Removal Act of 1830</vt:lpstr>
      <vt:lpstr>Part 3: Important People</vt:lpstr>
      <vt:lpstr>Lewis and Clark</vt:lpstr>
      <vt:lpstr>Robert Fulton</vt:lpstr>
      <vt:lpstr>Zachary Taylor</vt:lpstr>
      <vt:lpstr>Zebulon Pike</vt:lpstr>
      <vt:lpstr>Pike’s Peak</vt:lpstr>
      <vt:lpstr>Levi Strauss</vt:lpstr>
      <vt:lpstr>Benjamin Banneker</vt:lpstr>
      <vt:lpstr>Sacajawea</vt:lpstr>
      <vt:lpstr>Andrew Jackson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Westward Expansion</dc:title>
  <dc:creator>Preferred Customer</dc:creator>
  <cp:lastModifiedBy>Barnes, Lena</cp:lastModifiedBy>
  <cp:revision>46</cp:revision>
  <dcterms:created xsi:type="dcterms:W3CDTF">2011-01-14T16:12:42Z</dcterms:created>
  <dcterms:modified xsi:type="dcterms:W3CDTF">2014-03-14T13:31:21Z</dcterms:modified>
</cp:coreProperties>
</file>