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8" r:id="rId8"/>
    <p:sldId id="267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55E16A2-BEB6-4811-BF10-A9B7612E884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200F04-21D3-4F9B-B8AE-06D130327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showing Key Battles of the Rev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Paul Curcione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Cowpens, SC and Guilford Court House, NC in early 1781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46958"/>
            <a:ext cx="3200400" cy="231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Lord Cornwallis was now in charge of GB in the South. </a:t>
            </a:r>
          </a:p>
          <a:p>
            <a:endParaRPr lang="en-US" dirty="0"/>
          </a:p>
          <a:p>
            <a:r>
              <a:rPr lang="en-US" dirty="0" smtClean="0"/>
              <a:t>Colonists </a:t>
            </a:r>
            <a:r>
              <a:rPr lang="en-US" dirty="0" smtClean="0"/>
              <a:t>using </a:t>
            </a:r>
            <a:r>
              <a:rPr lang="en-US" dirty="0" smtClean="0"/>
              <a:t>guerilla tactics to kick some GB butt both times here.</a:t>
            </a:r>
          </a:p>
          <a:p>
            <a:endParaRPr lang="en-US" dirty="0"/>
          </a:p>
          <a:p>
            <a:r>
              <a:rPr lang="en-US" dirty="0" smtClean="0"/>
              <a:t>Get ready for……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599"/>
            <a:ext cx="3200400" cy="23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 of Yorktown, VA. Sept of 1781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67200"/>
            <a:ext cx="298720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 Cornwallis surrounded, and no Gen Clinton to rescue </a:t>
            </a:r>
            <a:r>
              <a:rPr lang="en-US" sz="2000" dirty="0" smtClean="0"/>
              <a:t>him (in NY). </a:t>
            </a:r>
            <a:r>
              <a:rPr lang="en-US" sz="2000" dirty="0" smtClean="0"/>
              <a:t>GW tricked Gen. Clinton. </a:t>
            </a:r>
          </a:p>
          <a:p>
            <a:endParaRPr lang="en-US" sz="2000" dirty="0"/>
          </a:p>
          <a:p>
            <a:r>
              <a:rPr lang="en-US" sz="2000" dirty="0" smtClean="0"/>
              <a:t>Cornwallis surrenders 6,000 troops and this battle pretty much ends </a:t>
            </a:r>
            <a:r>
              <a:rPr lang="en-US" sz="2000" dirty="0" smtClean="0"/>
              <a:t>the war.</a:t>
            </a:r>
          </a:p>
          <a:p>
            <a:endParaRPr lang="en-US" sz="2000" dirty="0"/>
          </a:p>
          <a:p>
            <a:r>
              <a:rPr lang="en-US" sz="2000" dirty="0" smtClean="0"/>
              <a:t> French army and navy  </a:t>
            </a:r>
            <a:r>
              <a:rPr lang="en-US" sz="2000" smtClean="0"/>
              <a:t>were very _________</a:t>
            </a:r>
            <a:endParaRPr lang="en-US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335712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Paris, Sept of 1783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003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Ben Franklin, John Adams</a:t>
            </a:r>
            <a:r>
              <a:rPr lang="en-US" smtClean="0"/>
              <a:t>, and </a:t>
            </a:r>
            <a:r>
              <a:rPr lang="en-US" dirty="0" smtClean="0"/>
              <a:t>a few more men work out an agreement with GB to end the war.</a:t>
            </a:r>
          </a:p>
          <a:p>
            <a:endParaRPr lang="en-US" dirty="0"/>
          </a:p>
          <a:p>
            <a:r>
              <a:rPr lang="en-US" dirty="0" smtClean="0"/>
              <a:t>Bye </a:t>
            </a:r>
            <a:r>
              <a:rPr lang="en-US" dirty="0" err="1" smtClean="0"/>
              <a:t>bye</a:t>
            </a:r>
            <a:r>
              <a:rPr lang="en-US" dirty="0" smtClean="0"/>
              <a:t> GB; hello ________ (see next slide for answer)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1000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USA, USA, USA!!!!!!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Time to start our new country and be the first country EVER to elect our r_______</a:t>
            </a:r>
          </a:p>
          <a:p>
            <a:endParaRPr lang="en-US" dirty="0" smtClean="0"/>
          </a:p>
          <a:p>
            <a:r>
              <a:rPr lang="en-US" dirty="0" smtClean="0"/>
              <a:t>Who gets credit for the design of this flag?  Betsy ______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33" y="2438400"/>
            <a:ext cx="3820827" cy="23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and Concord, 1775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where it all began? </a:t>
            </a:r>
          </a:p>
          <a:p>
            <a:r>
              <a:rPr lang="en-US" dirty="0" smtClean="0"/>
              <a:t>“The shot heard around the world!”</a:t>
            </a:r>
          </a:p>
          <a:p>
            <a:r>
              <a:rPr lang="en-US" dirty="0" smtClean="0"/>
              <a:t>Who got famous here? _______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76" y="3810000"/>
            <a:ext cx="32062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Bunker Hill, 1775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828800"/>
            <a:ext cx="287593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Colonists may have lost the hill, but they gained something important. What was it? __________</a:t>
            </a:r>
            <a:endParaRPr lang="en-US" dirty="0"/>
          </a:p>
          <a:p>
            <a:r>
              <a:rPr lang="en-US" dirty="0" smtClean="0"/>
              <a:t>What city was this battle located in? __</a:t>
            </a:r>
          </a:p>
          <a:p>
            <a:r>
              <a:rPr lang="en-US" dirty="0" smtClean="0"/>
              <a:t>GB – had more men killed than colonists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3962400"/>
            <a:ext cx="33328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City, 1776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28484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George thought he could “go toe to toe” with the greatest Army and Navy of the time. NOTTTTTTTTT!</a:t>
            </a:r>
          </a:p>
          <a:p>
            <a:r>
              <a:rPr lang="en-US" sz="2400" dirty="0" smtClean="0"/>
              <a:t>Did God save GW? Or was it just Mother Nature? </a:t>
            </a:r>
          </a:p>
          <a:p>
            <a:r>
              <a:rPr lang="en-US" sz="2400" dirty="0" smtClean="0"/>
              <a:t>GW was trapped so he ran, ran, and ran</a:t>
            </a:r>
          </a:p>
          <a:p>
            <a:r>
              <a:rPr lang="en-US" sz="2400" dirty="0" smtClean="0"/>
              <a:t>GB had over 30,000 men; GW had half that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76600"/>
            <a:ext cx="204621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Trenton, Dec 25, 1776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68077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GW surprises British and German soldiers by crossing what river in the middle of the night? (D--- )</a:t>
            </a:r>
            <a:endParaRPr lang="en-US" sz="2400" dirty="0"/>
          </a:p>
          <a:p>
            <a:r>
              <a:rPr lang="en-US" sz="2400" dirty="0" smtClean="0"/>
              <a:t>No one was killed in battle, but one future pres was wounded . Who?(JM)</a:t>
            </a:r>
          </a:p>
          <a:p>
            <a:r>
              <a:rPr lang="en-US" sz="2400" dirty="0" smtClean="0"/>
              <a:t>Did it help that this was Christmas night? ___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2079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 at Saratoga, NY, Oct, 1777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30" y="1828800"/>
            <a:ext cx="33307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battle has been called the “turning point” of the war? </a:t>
            </a:r>
          </a:p>
          <a:p>
            <a:endParaRPr lang="en-US" dirty="0" smtClean="0"/>
          </a:p>
          <a:p>
            <a:r>
              <a:rPr lang="en-US" dirty="0" smtClean="0"/>
              <a:t>Why?  (Hint: another country entered the war to help the colonists. Who?)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48" y="4038600"/>
            <a:ext cx="30519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Valley Forge, PA. (Winter 1777)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GW’s troops are tired and discouraged. Many don’t even have shoes. They decide to rest up for the winter. Enter Baron Von Steuben to coach </a:t>
            </a:r>
            <a:r>
              <a:rPr lang="en-US" sz="2400" smtClean="0"/>
              <a:t>them up (about 6,000).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92342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876675" cy="266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6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Battle of Kettle Creek, GA, 1779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600 Loyalists gathered to kick some Rebel butt. </a:t>
            </a:r>
            <a:r>
              <a:rPr lang="en-US" sz="2400" dirty="0" err="1" smtClean="0"/>
              <a:t>Notttttt</a:t>
            </a:r>
            <a:r>
              <a:rPr lang="en-US" sz="2400" dirty="0" smtClean="0"/>
              <a:t>! </a:t>
            </a:r>
          </a:p>
          <a:p>
            <a:r>
              <a:rPr lang="en-US" sz="2400" dirty="0" smtClean="0"/>
              <a:t>Loyalists lose battle and from now on, GB can’t expect to get Loyalists to help them fight the war for them. </a:t>
            </a:r>
          </a:p>
          <a:p>
            <a:r>
              <a:rPr lang="en-US" sz="2400" dirty="0" smtClean="0"/>
              <a:t>Wilkes County, GA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74" y="2743200"/>
            <a:ext cx="325539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Charleston, SC; May of 1780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2209800" cy="250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This was the Colonists worst defeat of the entire war.  </a:t>
            </a:r>
            <a:r>
              <a:rPr lang="en-US" sz="1800" dirty="0" smtClean="0"/>
              <a:t>4,600+ captured; 100 dead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Gen. </a:t>
            </a:r>
            <a:r>
              <a:rPr lang="en-US" sz="1800" dirty="0" smtClean="0"/>
              <a:t>Nathaniel Greene now put in charge in South.</a:t>
            </a:r>
          </a:p>
          <a:p>
            <a:endParaRPr lang="en-US" sz="1800" dirty="0" smtClean="0"/>
          </a:p>
          <a:p>
            <a:r>
              <a:rPr lang="en-US" sz="1800" dirty="0" smtClean="0"/>
              <a:t>Guerilla warfare now the way to fight GB in the South.</a:t>
            </a:r>
          </a:p>
          <a:p>
            <a:endParaRPr lang="en-US" sz="1800" dirty="0"/>
          </a:p>
          <a:p>
            <a:r>
              <a:rPr lang="en-US" sz="1800" dirty="0" smtClean="0"/>
              <a:t>Guerilla warfare = hide, hit, and run.</a:t>
            </a:r>
            <a:endParaRPr lang="en-US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313</TotalTime>
  <Words>549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Verve</vt:lpstr>
      <vt:lpstr>Timeline showing Key Battles of the Rev War</vt:lpstr>
      <vt:lpstr>Lexington and Concord, 1775</vt:lpstr>
      <vt:lpstr>Battle of Bunker Hill, 1775</vt:lpstr>
      <vt:lpstr>New York City, 1776</vt:lpstr>
      <vt:lpstr>Trenton, Dec 25, 1776</vt:lpstr>
      <vt:lpstr>Battle at Saratoga, NY, Oct, 1777</vt:lpstr>
      <vt:lpstr>Valley Forge, PA. (Winter 1777)</vt:lpstr>
      <vt:lpstr>Battle of Kettle Creek, GA, 1779</vt:lpstr>
      <vt:lpstr>Charleston, SC; May of 1780</vt:lpstr>
      <vt:lpstr>Cowpens, SC and Guilford Court House, NC in early 1781</vt:lpstr>
      <vt:lpstr>Battle of Yorktown, VA. Sept of 1781</vt:lpstr>
      <vt:lpstr>Treaty of Paris, Sept of 1783</vt:lpstr>
      <vt:lpstr>USA, USA, USA!!!!!!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showing Key Battles of the Rev War</dc:title>
  <dc:creator>Preferred Customer</dc:creator>
  <cp:lastModifiedBy>Curcione, Paul</cp:lastModifiedBy>
  <cp:revision>22</cp:revision>
  <dcterms:created xsi:type="dcterms:W3CDTF">2011-12-20T15:31:55Z</dcterms:created>
  <dcterms:modified xsi:type="dcterms:W3CDTF">2013-01-22T17:14:05Z</dcterms:modified>
</cp:coreProperties>
</file>