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6" r:id="rId9"/>
    <p:sldId id="262" r:id="rId10"/>
    <p:sldId id="263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E74D-28B9-4456-B215-644410F52574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119A2E0-1DAD-41CD-8D3A-42F4377B2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E74D-28B9-4456-B215-644410F52574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2E0-1DAD-41CD-8D3A-42F4377B2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E74D-28B9-4456-B215-644410F52574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2E0-1DAD-41CD-8D3A-42F4377B2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E74D-28B9-4456-B215-644410F52574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2E0-1DAD-41CD-8D3A-42F4377B2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E74D-28B9-4456-B215-644410F52574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19A2E0-1DAD-41CD-8D3A-42F4377B2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E74D-28B9-4456-B215-644410F52574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2E0-1DAD-41CD-8D3A-42F4377B2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E74D-28B9-4456-B215-644410F52574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2E0-1DAD-41CD-8D3A-42F4377B2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E74D-28B9-4456-B215-644410F52574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2E0-1DAD-41CD-8D3A-42F4377B2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E74D-28B9-4456-B215-644410F52574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2E0-1DAD-41CD-8D3A-42F4377B2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E74D-28B9-4456-B215-644410F52574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2E0-1DAD-41CD-8D3A-42F4377B2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E74D-28B9-4456-B215-644410F52574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19A2E0-1DAD-41CD-8D3A-42F4377B2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6BE74D-28B9-4456-B215-644410F52574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119A2E0-1DAD-41CD-8D3A-42F4377B2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Paul Curcione</a:t>
            </a:r>
          </a:p>
          <a:p>
            <a:r>
              <a:rPr lang="en-US" dirty="0" smtClean="0"/>
              <a:t>Let’s see how many you can remember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 People of the Revolutionary 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Adams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Member of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and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Continental Congress</a:t>
            </a:r>
          </a:p>
          <a:p>
            <a:r>
              <a:rPr lang="en-US" sz="2400" dirty="0" smtClean="0"/>
              <a:t>Ambassador to Netherlands during the war</a:t>
            </a:r>
          </a:p>
          <a:p>
            <a:r>
              <a:rPr lang="en-US" sz="2400" dirty="0" smtClean="0"/>
              <a:t>On Committee in charge of writing D of I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da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352800"/>
            <a:ext cx="1924050" cy="2381250"/>
          </a:xfrm>
          <a:prstGeom prst="rect">
            <a:avLst/>
          </a:prstGeom>
        </p:spPr>
      </p:pic>
      <p:pic>
        <p:nvPicPr>
          <p:cNvPr id="5" name="Picture 4" descr="adams representing 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3532" y="3048000"/>
            <a:ext cx="3764044" cy="2819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05200" y="5943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GB soldiers after the Boston _____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Adams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Great organizer – Committee of Correspondence and the Sons of Liberty (Boston Tea Party)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571750"/>
            <a:ext cx="5238749" cy="337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810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Baron Von Steuben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German officer who trained up GW’s troops at Valley Forge, </a:t>
            </a:r>
            <a:r>
              <a:rPr lang="en-US" sz="2800" dirty="0" smtClean="0"/>
              <a:t>PA during the 1777-78 winter </a:t>
            </a:r>
            <a:r>
              <a:rPr lang="en-US" sz="3200" dirty="0" smtClean="0"/>
              <a:t>break</a:t>
            </a:r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518" y="2690813"/>
            <a:ext cx="5861714" cy="279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153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So, how many do you remember?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love Mr. C.’s class! </a:t>
            </a:r>
            <a:endParaRPr lang="en-US" dirty="0"/>
          </a:p>
        </p:txBody>
      </p:sp>
      <p:pic>
        <p:nvPicPr>
          <p:cNvPr id="4" name="Picture 3" descr="oba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438399"/>
            <a:ext cx="4038600" cy="3533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George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King of Great Britain from 1760 to 1820.  </a:t>
            </a:r>
          </a:p>
          <a:p>
            <a:r>
              <a:rPr lang="en-US" sz="2400" dirty="0" smtClean="0"/>
              <a:t>Won a war; lost a war ??</a:t>
            </a:r>
          </a:p>
          <a:p>
            <a:r>
              <a:rPr lang="en-US" sz="2400" dirty="0" smtClean="0"/>
              <a:t> He was mentally unstable  -disease called </a:t>
            </a:r>
            <a:r>
              <a:rPr lang="en-US" sz="2400" dirty="0" err="1" smtClean="0"/>
              <a:t>porphyria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 descr="king geo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429000"/>
            <a:ext cx="1952625" cy="2343150"/>
          </a:xfrm>
          <a:prstGeom prst="rect">
            <a:avLst/>
          </a:prstGeom>
        </p:spPr>
      </p:pic>
      <p:pic>
        <p:nvPicPr>
          <p:cNvPr id="5" name="Picture 4" descr="madness_of_king_geor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2895600"/>
            <a:ext cx="3922643" cy="2819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4800" y="5715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Do I look crazy to you?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Washington (GW)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Fought (for the British) in the French and Indian War</a:t>
            </a:r>
          </a:p>
          <a:p>
            <a:r>
              <a:rPr lang="en-US" sz="2800" dirty="0" smtClean="0"/>
              <a:t>Commander in Chief of the  American forces in the Revolutionary War. </a:t>
            </a:r>
            <a:endParaRPr lang="en-US" sz="2800" dirty="0"/>
          </a:p>
        </p:txBody>
      </p:sp>
      <p:pic>
        <p:nvPicPr>
          <p:cNvPr id="4" name="Picture 3" descr="G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200400"/>
            <a:ext cx="2819400" cy="2973765"/>
          </a:xfrm>
          <a:prstGeom prst="rect">
            <a:avLst/>
          </a:prstGeom>
        </p:spPr>
      </p:pic>
      <p:pic>
        <p:nvPicPr>
          <p:cNvPr id="5" name="Picture 4" descr="gw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590800"/>
            <a:ext cx="3238500" cy="1409700"/>
          </a:xfrm>
          <a:prstGeom prst="rect">
            <a:avLst/>
          </a:prstGeom>
        </p:spPr>
      </p:pic>
      <p:pic>
        <p:nvPicPr>
          <p:cNvPr id="6" name="Picture 5" descr="george_washington_brid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4038600"/>
            <a:ext cx="3200400" cy="2091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 Franklin, p.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Member of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and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Continental Congress</a:t>
            </a:r>
          </a:p>
          <a:p>
            <a:r>
              <a:rPr lang="en-US" sz="2800" dirty="0" smtClean="0"/>
              <a:t>USA Representative in France during the war</a:t>
            </a:r>
          </a:p>
          <a:p>
            <a:r>
              <a:rPr lang="en-US" sz="2800" dirty="0" smtClean="0"/>
              <a:t>Inventor, Almanac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ben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200400"/>
            <a:ext cx="3469014" cy="2743200"/>
          </a:xfrm>
          <a:prstGeom prst="rect">
            <a:avLst/>
          </a:prstGeom>
        </p:spPr>
      </p:pic>
      <p:pic>
        <p:nvPicPr>
          <p:cNvPr id="8" name="Picture 7" descr="ben bifoca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5921" y="3428999"/>
            <a:ext cx="3034079" cy="26078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 Franklin, p. 2</a:t>
            </a:r>
            <a:endParaRPr lang="en-US" dirty="0"/>
          </a:p>
        </p:txBody>
      </p:sp>
      <p:pic>
        <p:nvPicPr>
          <p:cNvPr id="4" name="Content Placeholder 3" descr="ben kit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295400"/>
            <a:ext cx="2447700" cy="3124200"/>
          </a:xfrm>
        </p:spPr>
      </p:pic>
      <p:pic>
        <p:nvPicPr>
          <p:cNvPr id="5" name="Picture 4" descr="join or d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29330" y="2438400"/>
            <a:ext cx="3895470" cy="2697974"/>
          </a:xfrm>
          <a:prstGeom prst="rect">
            <a:avLst/>
          </a:prstGeom>
        </p:spPr>
      </p:pic>
      <p:pic>
        <p:nvPicPr>
          <p:cNvPr id="6" name="Picture 5" descr="ben 1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4191000"/>
            <a:ext cx="2609850" cy="1752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14800" y="52578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 designed this during F &amp; I War, not Rev War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Jefferson (TJ)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Member of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and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CC</a:t>
            </a:r>
          </a:p>
          <a:p>
            <a:r>
              <a:rPr lang="en-US" sz="2400" dirty="0" smtClean="0"/>
              <a:t>Wrote what document?</a:t>
            </a:r>
          </a:p>
          <a:p>
            <a:r>
              <a:rPr lang="en-US" sz="2400" dirty="0" smtClean="0"/>
              <a:t>Ambassador to France </a:t>
            </a:r>
          </a:p>
        </p:txBody>
      </p:sp>
      <p:pic>
        <p:nvPicPr>
          <p:cNvPr id="4" name="Picture 3" descr="TJ swivel cha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971800"/>
            <a:ext cx="1882787" cy="2743200"/>
          </a:xfrm>
          <a:prstGeom prst="rect">
            <a:avLst/>
          </a:prstGeom>
        </p:spPr>
      </p:pic>
      <p:pic>
        <p:nvPicPr>
          <p:cNvPr id="5" name="Picture 4" descr="monticel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8762" y="3886200"/>
            <a:ext cx="3177238" cy="2114308"/>
          </a:xfrm>
          <a:prstGeom prst="rect">
            <a:avLst/>
          </a:prstGeom>
        </p:spPr>
      </p:pic>
      <p:pic>
        <p:nvPicPr>
          <p:cNvPr id="6" name="Picture 5" descr="tjefferso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1981200"/>
            <a:ext cx="2362200" cy="30289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0400" y="3581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Monticello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715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 invented this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5181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 am </a:t>
            </a:r>
            <a:r>
              <a:rPr lang="en-US" b="1" dirty="0" err="1" smtClean="0"/>
              <a:t>wayyyy</a:t>
            </a:r>
            <a:r>
              <a:rPr lang="en-US" b="1" dirty="0" smtClean="0"/>
              <a:t> cool!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Benedict Arnold, p.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Brilliant USA Colonel before he became a traitor</a:t>
            </a:r>
          </a:p>
          <a:p>
            <a:r>
              <a:rPr lang="en-US" dirty="0" smtClean="0"/>
              <a:t>Helped win Battle of Saratoga</a:t>
            </a:r>
            <a:endParaRPr lang="en-US" dirty="0"/>
          </a:p>
        </p:txBody>
      </p:sp>
      <p:pic>
        <p:nvPicPr>
          <p:cNvPr id="4" name="Picture 3" descr="arnold and john and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581400"/>
            <a:ext cx="2400300" cy="1905000"/>
          </a:xfrm>
          <a:prstGeom prst="rect">
            <a:avLst/>
          </a:prstGeom>
        </p:spPr>
      </p:pic>
      <p:pic>
        <p:nvPicPr>
          <p:cNvPr id="6" name="Picture 5" descr="arnol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3657600"/>
            <a:ext cx="1562100" cy="1905000"/>
          </a:xfrm>
          <a:prstGeom prst="rect">
            <a:avLst/>
          </a:prstGeom>
        </p:spPr>
      </p:pic>
      <p:pic>
        <p:nvPicPr>
          <p:cNvPr id="7" name="Picture 6" descr="arnold monume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3352800"/>
            <a:ext cx="1704975" cy="2686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5562600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Arnold and Andre plotting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Benedict Arnold, p.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is what he wanted to give up to GB</a:t>
            </a:r>
            <a:endParaRPr lang="en-US" dirty="0"/>
          </a:p>
        </p:txBody>
      </p:sp>
      <p:pic>
        <p:nvPicPr>
          <p:cNvPr id="4" name="Picture 3" descr="west 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6656" y="2667000"/>
            <a:ext cx="3552444" cy="2819400"/>
          </a:xfrm>
          <a:prstGeom prst="rect">
            <a:avLst/>
          </a:prstGeom>
        </p:spPr>
      </p:pic>
      <p:pic>
        <p:nvPicPr>
          <p:cNvPr id="5" name="Picture 4" descr="arnolds wife pegg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2438400"/>
            <a:ext cx="2590800" cy="3136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562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West Point – by Hudson River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56388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</a:t>
            </a:r>
            <a:r>
              <a:rPr lang="en-US" b="1" dirty="0" smtClean="0"/>
              <a:t>Wife Peggy, </a:t>
            </a:r>
            <a:r>
              <a:rPr lang="en-US" b="1" smtClean="0"/>
              <a:t>a Loyalist,  	and </a:t>
            </a:r>
            <a:r>
              <a:rPr lang="en-US" b="1" dirty="0" smtClean="0"/>
              <a:t>daughter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Patrick Henry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Governor of Virginia  </a:t>
            </a:r>
          </a:p>
          <a:p>
            <a:r>
              <a:rPr lang="en-US" sz="2800" dirty="0" smtClean="0"/>
              <a:t>Great orator (speaker); spoke out against Stamp Act</a:t>
            </a:r>
            <a:endParaRPr lang="en-US" sz="2800" dirty="0"/>
          </a:p>
        </p:txBody>
      </p:sp>
      <p:pic>
        <p:nvPicPr>
          <p:cNvPr id="5" name="Picture 4" descr="henry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2971800"/>
            <a:ext cx="5005222" cy="3013525"/>
          </a:xfrm>
          <a:prstGeom prst="rect">
            <a:avLst/>
          </a:prstGeom>
        </p:spPr>
      </p:pic>
      <p:pic>
        <p:nvPicPr>
          <p:cNvPr id="6" name="Picture 5" descr="henry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3200400"/>
            <a:ext cx="2276475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336</TotalTime>
  <Words>302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Key People of the Revolutionary War</vt:lpstr>
      <vt:lpstr>King George III</vt:lpstr>
      <vt:lpstr>George Washington (GW)</vt:lpstr>
      <vt:lpstr>Ben Franklin, p. 1</vt:lpstr>
      <vt:lpstr>Ben Franklin, p. 2</vt:lpstr>
      <vt:lpstr>Thomas Jefferson (TJ)</vt:lpstr>
      <vt:lpstr>Benedict Arnold, p. 1</vt:lpstr>
      <vt:lpstr>Benedict Arnold, p. 2</vt:lpstr>
      <vt:lpstr>Patrick Henry</vt:lpstr>
      <vt:lpstr>John Adams</vt:lpstr>
      <vt:lpstr>Sam Adams</vt:lpstr>
      <vt:lpstr>Baron Von Steuben</vt:lpstr>
      <vt:lpstr>So, how many do you remember?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People of the Revolutionary War</dc:title>
  <dc:creator>Preferred Customer</dc:creator>
  <cp:lastModifiedBy>Curcione, Paul</cp:lastModifiedBy>
  <cp:revision>14</cp:revision>
  <dcterms:created xsi:type="dcterms:W3CDTF">2011-01-17T19:53:06Z</dcterms:created>
  <dcterms:modified xsi:type="dcterms:W3CDTF">2013-01-28T20:15:47Z</dcterms:modified>
</cp:coreProperties>
</file>